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2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4B480-0B13-4DE1-A7DF-EEE90676B392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656E0-1CC3-48DC-A88D-58E075E4B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3DF2DA-8787-413B-9A10-508EABB71BBD}" type="slidenum">
              <a:rPr lang="ru-RU"/>
              <a:pPr/>
              <a:t>3</a:t>
            </a:fld>
            <a:endParaRPr lang="ru-RU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35BB0-6E0E-48C0-A122-3BE7E3B1D0F3}" type="slidenum">
              <a:rPr lang="ru-RU"/>
              <a:pPr/>
              <a:t>4</a:t>
            </a:fld>
            <a:endParaRPr lang="ru-RU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35546-C69D-4C55-AA4E-BC655596A8A0}" type="slidenum">
              <a:rPr lang="ru-RU"/>
              <a:pPr/>
              <a:t>5</a:t>
            </a:fld>
            <a:endParaRPr lang="ru-RU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2268538" y="981075"/>
            <a:ext cx="482441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dirty="0"/>
              <a:t>    </a:t>
            </a:r>
            <a:r>
              <a:rPr lang="ru-RU" i="1" u="sng" dirty="0" smtClean="0">
                <a:solidFill>
                  <a:srgbClr val="7030A0"/>
                </a:solidFill>
                <a:latin typeface="BatangChe" pitchFamily="49" charset="-127"/>
                <a:ea typeface="BatangChe" pitchFamily="49" charset="-127"/>
              </a:rPr>
              <a:t>Игра</a:t>
            </a:r>
            <a:r>
              <a:rPr lang="ru-RU" i="1" dirty="0" smtClean="0">
                <a:solidFill>
                  <a:srgbClr val="7030A0"/>
                </a:solidFill>
                <a:latin typeface="BatangChe" pitchFamily="49" charset="-127"/>
                <a:ea typeface="BatangChe" pitchFamily="49" charset="-127"/>
              </a:rPr>
              <a:t> </a:t>
            </a:r>
            <a:endParaRPr lang="ru-RU" i="1" dirty="0">
              <a:solidFill>
                <a:srgbClr val="7030A0"/>
              </a:solidFill>
              <a:latin typeface="BatangChe" pitchFamily="49" charset="-127"/>
              <a:ea typeface="BatangChe" pitchFamily="49" charset="-127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ru-RU" sz="2800" b="1" dirty="0">
                <a:solidFill>
                  <a:srgbClr val="7030A0"/>
                </a:solidFill>
                <a:latin typeface="Arial Black" pitchFamily="34" charset="0"/>
                <a:ea typeface="BatangChe" pitchFamily="49" charset="-127"/>
              </a:rPr>
              <a:t>«Буква за окошком»</a:t>
            </a:r>
          </a:p>
        </p:txBody>
      </p:sp>
      <p:pic>
        <p:nvPicPr>
          <p:cNvPr id="69637" name="Picture 5" descr="окошк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571876"/>
            <a:ext cx="1728787" cy="1728787"/>
          </a:xfrm>
          <a:prstGeom prst="rect">
            <a:avLst/>
          </a:prstGeom>
          <a:noFill/>
        </p:spPr>
      </p:pic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4714876" y="4572008"/>
            <a:ext cx="371477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BatangChe" pitchFamily="49" charset="-127"/>
                <a:ea typeface="BatangChe" pitchFamily="49" charset="-127"/>
              </a:rPr>
              <a:t>За этим окошком прячутся буквы. </a:t>
            </a:r>
          </a:p>
          <a:p>
            <a:pPr algn="ctr"/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BatangChe" pitchFamily="49" charset="-127"/>
                <a:ea typeface="BatangChe" pitchFamily="49" charset="-127"/>
              </a:rPr>
              <a:t>    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BatangChe" pitchFamily="49" charset="-127"/>
                <a:ea typeface="BatangChe" pitchFamily="49" charset="-127"/>
              </a:rPr>
              <a:t>Попробуй 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  <a:latin typeface="BatangChe" pitchFamily="49" charset="-127"/>
                <a:ea typeface="BatangChe" pitchFamily="49" charset="-127"/>
              </a:rPr>
              <a:t>угадать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BatangChe" pitchFamily="49" charset="-127"/>
                <a:ea typeface="BatangChe" pitchFamily="49" charset="-127"/>
              </a:rPr>
              <a:t>!</a:t>
            </a:r>
          </a:p>
          <a:p>
            <a:endParaRPr lang="ru-RU" dirty="0"/>
          </a:p>
        </p:txBody>
      </p:sp>
      <p:pic>
        <p:nvPicPr>
          <p:cNvPr id="1026" name="Picture 2" descr="C:\Users\Алёша\Desktop\ьь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4071942"/>
            <a:ext cx="785819" cy="966886"/>
          </a:xfrm>
          <a:prstGeom prst="rect">
            <a:avLst/>
          </a:prstGeom>
          <a:noFill/>
        </p:spPr>
      </p:pic>
      <p:pic>
        <p:nvPicPr>
          <p:cNvPr id="1027" name="Picture 3" descr="C:\Users\Алёша\Desktop\ALFAVIT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2357430"/>
            <a:ext cx="714380" cy="1008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Segoe Script" pitchFamily="34" charset="0"/>
              </a:rPr>
              <a:t>Игры для коррекции нарушений письма и чтения</a:t>
            </a:r>
            <a:endParaRPr lang="ru-RU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rgbClr val="7030A0"/>
                </a:solidFill>
              </a:rPr>
              <a:t>Учитель – дефектолог</a:t>
            </a:r>
          </a:p>
          <a:p>
            <a:pPr algn="r"/>
            <a:r>
              <a:rPr lang="ru-RU" sz="2000" dirty="0" err="1" smtClean="0">
                <a:solidFill>
                  <a:srgbClr val="7030A0"/>
                </a:solidFill>
              </a:rPr>
              <a:t>Гомоль</a:t>
            </a:r>
            <a:r>
              <a:rPr lang="ru-RU" sz="2000" dirty="0" smtClean="0">
                <a:solidFill>
                  <a:srgbClr val="7030A0"/>
                </a:solidFill>
              </a:rPr>
              <a:t> М. А.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м за окошко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1628775"/>
            <a:ext cx="3455988" cy="3455988"/>
          </a:xfrm>
          <a:prstGeom prst="rect">
            <a:avLst/>
          </a:prstGeom>
          <a:noFill/>
        </p:spPr>
      </p:pic>
      <p:pic>
        <p:nvPicPr>
          <p:cNvPr id="70659" name="Picture 3" descr="м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59563" y="2565400"/>
            <a:ext cx="1420812" cy="1420813"/>
          </a:xfrm>
          <a:prstGeom prst="rect">
            <a:avLst/>
          </a:prstGeom>
          <a:noFill/>
        </p:spPr>
      </p:pic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285852" y="5429264"/>
            <a:ext cx="62939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Щелкни мышкой – и увидишь, какая буква спряталась за окошком.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б за окошко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1700213"/>
            <a:ext cx="3600450" cy="3600450"/>
          </a:xfrm>
          <a:prstGeom prst="rect">
            <a:avLst/>
          </a:prstGeom>
          <a:noFill/>
        </p:spPr>
      </p:pic>
      <p:pic>
        <p:nvPicPr>
          <p:cNvPr id="73731" name="Picture 3" descr="б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2420938"/>
            <a:ext cx="1511300" cy="1511300"/>
          </a:xfrm>
          <a:prstGeom prst="rect">
            <a:avLst/>
          </a:prstGeom>
          <a:noFill/>
        </p:spPr>
      </p:pic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357290" y="5572140"/>
            <a:ext cx="62939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Щелкни мышкой – и увидишь, какая буква спряталась за окошком.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о за окошко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513" y="1628775"/>
            <a:ext cx="3600450" cy="3600450"/>
          </a:xfrm>
          <a:prstGeom prst="rect">
            <a:avLst/>
          </a:prstGeom>
          <a:noFill/>
        </p:spPr>
      </p:pic>
      <p:pic>
        <p:nvPicPr>
          <p:cNvPr id="75784" name="Picture 8" descr="о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488" y="1989138"/>
            <a:ext cx="989012" cy="989012"/>
          </a:xfrm>
          <a:prstGeom prst="rect">
            <a:avLst/>
          </a:prstGeom>
          <a:noFill/>
        </p:spPr>
      </p:pic>
      <p:pic>
        <p:nvPicPr>
          <p:cNvPr id="75785" name="Picture 9" descr="ю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925" y="3573463"/>
            <a:ext cx="989013" cy="989012"/>
          </a:xfrm>
          <a:prstGeom prst="rect">
            <a:avLst/>
          </a:prstGeom>
          <a:noFill/>
        </p:spPr>
      </p:pic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1428728" y="5500702"/>
            <a:ext cx="62891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Щелкни мышкой – и увидишь, какая буква спряталась за окошком</a:t>
            </a:r>
            <a:r>
              <a:rPr lang="ru-RU" sz="1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какая буква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 l="11072" t="11723" r="13127" b="11130"/>
          <a:stretch>
            <a:fillRect/>
          </a:stretch>
        </p:blipFill>
        <p:spPr bwMode="auto">
          <a:xfrm>
            <a:off x="1214414" y="1214422"/>
            <a:ext cx="1093775" cy="1412855"/>
          </a:xfrm>
          <a:prstGeom prst="rect">
            <a:avLst/>
          </a:prstGeom>
          <a:noFill/>
        </p:spPr>
      </p:pic>
      <p:pic>
        <p:nvPicPr>
          <p:cNvPr id="79875" name="Picture 3" descr="а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026" r="12758"/>
          <a:stretch>
            <a:fillRect/>
          </a:stretch>
        </p:blipFill>
        <p:spPr bwMode="auto">
          <a:xfrm>
            <a:off x="2714612" y="1142984"/>
            <a:ext cx="1011845" cy="1441448"/>
          </a:xfrm>
          <a:prstGeom prst="rect">
            <a:avLst/>
          </a:prstGeom>
          <a:noFill/>
        </p:spPr>
      </p:pic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816100" y="6091238"/>
            <a:ext cx="64128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Какие буквы нарисовал художник? Щелкни </a:t>
            </a:r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мышкой – и ты </a:t>
            </a:r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узнаешь</a:t>
            </a:r>
            <a:r>
              <a:rPr lang="ru-RU" sz="1400" b="1" i="1" dirty="0" smtClean="0">
                <a:solidFill>
                  <a:srgbClr val="7030A0"/>
                </a:solidFill>
                <a:latin typeface="Arial Narrow" pitchFamily="34" charset="0"/>
              </a:rPr>
              <a:t>.</a:t>
            </a:r>
            <a:endParaRPr lang="ru-RU" sz="14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Picture 2" descr="какая буква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6FFFE"/>
              </a:clrFrom>
              <a:clrTo>
                <a:srgbClr val="F6FFFE">
                  <a:alpha val="0"/>
                </a:srgbClr>
              </a:clrTo>
            </a:clrChange>
            <a:lum contrast="24000"/>
          </a:blip>
          <a:srcRect/>
          <a:stretch>
            <a:fillRect/>
          </a:stretch>
        </p:blipFill>
        <p:spPr bwMode="auto">
          <a:xfrm>
            <a:off x="857224" y="3357562"/>
            <a:ext cx="1646248" cy="1144310"/>
          </a:xfrm>
          <a:prstGeom prst="rect">
            <a:avLst/>
          </a:prstGeom>
          <a:noFill/>
        </p:spPr>
      </p:pic>
      <p:pic>
        <p:nvPicPr>
          <p:cNvPr id="6" name="Picture 3" descr="и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3286124"/>
            <a:ext cx="1171558" cy="1171558"/>
          </a:xfrm>
          <a:prstGeom prst="rect">
            <a:avLst/>
          </a:prstGeom>
          <a:noFill/>
        </p:spPr>
      </p:pic>
      <p:pic>
        <p:nvPicPr>
          <p:cNvPr id="7" name="Picture 5" descr="какая буква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1142984"/>
            <a:ext cx="1714512" cy="1341020"/>
          </a:xfrm>
          <a:prstGeom prst="rect">
            <a:avLst/>
          </a:prstGeom>
          <a:noFill/>
        </p:spPr>
      </p:pic>
      <p:pic>
        <p:nvPicPr>
          <p:cNvPr id="8" name="Picture 3" descr="щ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1214422"/>
            <a:ext cx="1242995" cy="1242994"/>
          </a:xfrm>
          <a:prstGeom prst="rect">
            <a:avLst/>
          </a:prstGeom>
          <a:noFill/>
        </p:spPr>
      </p:pic>
      <p:pic>
        <p:nvPicPr>
          <p:cNvPr id="9" name="Picture 2" descr="какая буква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14876" y="3000372"/>
            <a:ext cx="1571636" cy="1723673"/>
          </a:xfrm>
          <a:prstGeom prst="rect">
            <a:avLst/>
          </a:prstGeom>
          <a:noFill/>
        </p:spPr>
      </p:pic>
      <p:pic>
        <p:nvPicPr>
          <p:cNvPr id="10" name="Picture 3" descr="г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3286124"/>
            <a:ext cx="1173675" cy="1368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84</Words>
  <PresentationFormat>Экран (4:3)</PresentationFormat>
  <Paragraphs>14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Игры для коррекции нарушений письма и чтения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ЛЕХА</dc:creator>
  <cp:lastModifiedBy>Алёша</cp:lastModifiedBy>
  <cp:revision>15</cp:revision>
  <dcterms:created xsi:type="dcterms:W3CDTF">2015-11-22T09:20:25Z</dcterms:created>
  <dcterms:modified xsi:type="dcterms:W3CDTF">2015-11-30T19:08:30Z</dcterms:modified>
</cp:coreProperties>
</file>