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57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3FCCB7-4772-44B7-BA1D-24B5CEEC98B4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D2EE14-E89A-4C75-8A92-F422E17D5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678AE-FF0F-4C60-BC2A-9A558765AA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CC123-C481-4A8D-B065-507D1BEDB43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253B3-9843-4F48-958C-A24F0391AB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DE21-52D5-4BA5-9883-28380439D18E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FFD7-A176-472A-87E7-77131C2F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8547-9665-4A71-A91B-D50DF6D13B3F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1934-6926-4DC2-9078-E371E7944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90EC-43CC-43D7-8359-F363448098E6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6E2C-51D0-4BCB-8C2F-E73BCB143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3532-5087-4675-8849-A058D0AF46BF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C7B7-FF91-4B55-8049-8C4649B41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3659-140A-4ADC-BEBC-C6A39F9063F8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A887-58C2-4596-A9E6-21567C0E0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E4F6-DB7F-47CB-A271-6937E1531EE4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3EB3-FE79-44D9-874E-CEAF951C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9758-D781-4DF0-BEC9-CA1B2463A1E9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30FA-41A7-48D8-9C76-C34951F65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C1CD-0E2F-465E-8DA3-C35E56BCDDC1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AD2E-9D63-45D8-B8EE-56ED0399F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1A0D-4427-4B83-AB21-5AC704A98038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F22F-CA0B-4DD6-BDBA-A06CEA83E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F0B3-DEE1-4619-A9A9-DDC3B814ED78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5A8E-6286-49C3-84DD-2F83F250B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5488-753E-482E-9E75-4C01FFD09FEE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2C54-39F9-4533-AF1E-A670E5278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4CCA6-2662-44DC-9511-7A31DC083FD9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B70BE8-0144-46C0-9CA7-A5778B41A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hyperlink" Target="http://freelance.ru/img/portfolio/big/246844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Игры для коррекции письма и чтения.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214813"/>
            <a:ext cx="5857875" cy="1000125"/>
          </a:xfrm>
        </p:spPr>
        <p:txBody>
          <a:bodyPr/>
          <a:lstStyle/>
          <a:p>
            <a:pPr algn="r"/>
            <a:r>
              <a:rPr lang="ru-RU" sz="2000" i="1" smtClean="0">
                <a:solidFill>
                  <a:srgbClr val="7030A0"/>
                </a:solidFill>
                <a:latin typeface="Segoe Script" pitchFamily="34" charset="0"/>
              </a:rPr>
              <a:t>Учитель – дефектолог</a:t>
            </a:r>
          </a:p>
          <a:p>
            <a:pPr algn="r"/>
            <a:r>
              <a:rPr lang="ru-RU" sz="2000" i="1" smtClean="0">
                <a:solidFill>
                  <a:srgbClr val="7030A0"/>
                </a:solidFill>
                <a:latin typeface="Segoe Script" pitchFamily="34" charset="0"/>
              </a:rPr>
              <a:t>Гомоль М. 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0" y="357188"/>
            <a:ext cx="35718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+mn-lt"/>
                <a:cs typeface="+mn-cs"/>
              </a:rPr>
              <a:t>Игра</a:t>
            </a:r>
            <a:r>
              <a:rPr lang="ru-RU" sz="4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+mn-lt"/>
                <a:cs typeface="+mn-cs"/>
              </a:rPr>
              <a:t>первая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«Прочитай слово»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2" name="Picture 3" descr="C:\Users\Алёша\Desktop\7468867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565400"/>
            <a:ext cx="39290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" descr="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571625"/>
            <a:ext cx="869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с" descr="с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571625"/>
            <a:ext cx="7191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а" descr="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37" r="13628"/>
          <a:stretch>
            <a:fillRect/>
          </a:stretch>
        </p:blipFill>
        <p:spPr bwMode="auto">
          <a:xfrm>
            <a:off x="5651500" y="1412875"/>
            <a:ext cx="850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р" descr="р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557338"/>
            <a:ext cx="677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в" descr="в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02" r="15675"/>
          <a:stretch>
            <a:fillRect/>
          </a:stretch>
        </p:blipFill>
        <p:spPr bwMode="auto">
          <a:xfrm>
            <a:off x="2000250" y="1571625"/>
            <a:ext cx="717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т" descr="т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1643063"/>
            <a:ext cx="8905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857250" y="357188"/>
            <a:ext cx="7558088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            Прочитай только правильно написанные буквы. Какое слово получилось?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Щелкни мышкой и «неправильные» буквы исчезнут. Щелкни еще раз – появится картинка.</a:t>
            </a:r>
          </a:p>
        </p:txBody>
      </p:sp>
      <p:pic>
        <p:nvPicPr>
          <p:cNvPr id="87051" name="Picture 11" descr="Insecta - osa">
            <a:hlinkClick r:id="rId9" tooltip="Insecta - osa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141663"/>
            <a:ext cx="24622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29" r="12680"/>
          <a:stretch>
            <a:fillRect/>
          </a:stretch>
        </p:blipFill>
        <p:spPr bwMode="auto">
          <a:xfrm>
            <a:off x="6156325" y="1412875"/>
            <a:ext cx="14144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2" r="14331"/>
          <a:stretch>
            <a:fillRect/>
          </a:stretch>
        </p:blipFill>
        <p:spPr bwMode="auto">
          <a:xfrm>
            <a:off x="4787900" y="1557338"/>
            <a:ext cx="1233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57" r="11102"/>
          <a:stretch>
            <a:fillRect/>
          </a:stretch>
        </p:blipFill>
        <p:spPr bwMode="auto">
          <a:xfrm>
            <a:off x="3348038" y="1628775"/>
            <a:ext cx="11525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с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74"/>
          <a:stretch>
            <a:fillRect/>
          </a:stretch>
        </p:blipFill>
        <p:spPr bwMode="auto">
          <a:xfrm>
            <a:off x="1755775" y="1557338"/>
            <a:ext cx="1317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Безимени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420938"/>
            <a:ext cx="71294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сова(pictur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3789363"/>
            <a:ext cx="15382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500188" y="428625"/>
            <a:ext cx="6316662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Попробуй прочитать слово. Щелкни мышкой, чтобы увидеть его целиком.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                              Щелкни еще раз – и увидишь картинку.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16013" y="908050"/>
            <a:ext cx="60483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                                      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Игра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вторая</a:t>
            </a:r>
            <a:endParaRPr lang="ru-RU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           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n-lt"/>
                <a:cs typeface="+mn-cs"/>
              </a:rPr>
              <a:t>«Какая буква спряталась?»</a:t>
            </a:r>
          </a:p>
        </p:txBody>
      </p:sp>
      <p:pic>
        <p:nvPicPr>
          <p:cNvPr id="20482" name="Picture 2" descr="C:\Users\Алёша\Desktop\86541475_deti_alfav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089150"/>
            <a:ext cx="52149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нирование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6000"/>
          </a:blip>
          <a:srcRect l="2899" t="1968" r="72929" b="78334"/>
          <a:stretch>
            <a:fillRect/>
          </a:stretch>
        </p:blipFill>
        <p:spPr bwMode="auto">
          <a:xfrm>
            <a:off x="428625" y="714375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сканирование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42000"/>
          </a:blip>
          <a:srcRect l="74500" t="40479" b="40215"/>
          <a:stretch>
            <a:fillRect/>
          </a:stretch>
        </p:blipFill>
        <p:spPr bwMode="auto">
          <a:xfrm>
            <a:off x="4857750" y="857250"/>
            <a:ext cx="17446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сканирование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 l="4060" t="40479" r="72917" b="41107"/>
          <a:stretch>
            <a:fillRect/>
          </a:stretch>
        </p:blipFill>
        <p:spPr bwMode="auto">
          <a:xfrm>
            <a:off x="250825" y="3716338"/>
            <a:ext cx="20177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сканирование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54000"/>
          </a:blip>
          <a:srcRect l="51479" t="60599" r="26352" b="21635"/>
          <a:stretch>
            <a:fillRect/>
          </a:stretch>
        </p:blipFill>
        <p:spPr bwMode="auto">
          <a:xfrm>
            <a:off x="5148263" y="3933825"/>
            <a:ext cx="1708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1000125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286000" y="17145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3976" name="Picture 8" descr="м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928688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572250" y="1714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3978" name="Picture 10" descr="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41497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339975" y="49418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3980" name="Picture 12" descr="п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0767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019925" y="48688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130300" y="277018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>
              <a:latin typeface="Calibri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143000" y="2928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1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643563" y="28575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2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239838" y="61642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064250" y="60912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4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285875" y="0"/>
            <a:ext cx="7221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Щелкни мышкой  - и ты узнаешь правильный ответ!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68</Words>
  <PresentationFormat>Экран (4:3)</PresentationFormat>
  <Paragraphs>19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Segoe Script</vt:lpstr>
      <vt:lpstr>Тема Office</vt:lpstr>
      <vt:lpstr>Игры для коррекции письма и чтения.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Мария</cp:lastModifiedBy>
  <cp:revision>12</cp:revision>
  <dcterms:created xsi:type="dcterms:W3CDTF">2015-11-22T08:55:51Z</dcterms:created>
  <dcterms:modified xsi:type="dcterms:W3CDTF">2016-10-13T06:09:43Z</dcterms:modified>
</cp:coreProperties>
</file>