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420-3D7F-401A-B32B-97AC59E06B49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0444-6849-4E6E-A3B5-3AD76AE7E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420-3D7F-401A-B32B-97AC59E06B49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0444-6849-4E6E-A3B5-3AD76AE7E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420-3D7F-401A-B32B-97AC59E06B49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0444-6849-4E6E-A3B5-3AD76AE7E8F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420-3D7F-401A-B32B-97AC59E06B49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0444-6849-4E6E-A3B5-3AD76AE7E8F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420-3D7F-401A-B32B-97AC59E06B49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0444-6849-4E6E-A3B5-3AD76AE7E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420-3D7F-401A-B32B-97AC59E06B49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0444-6849-4E6E-A3B5-3AD76AE7E8F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420-3D7F-401A-B32B-97AC59E06B49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0444-6849-4E6E-A3B5-3AD76AE7E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420-3D7F-401A-B32B-97AC59E06B49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0444-6849-4E6E-A3B5-3AD76AE7E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420-3D7F-401A-B32B-97AC59E06B49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0444-6849-4E6E-A3B5-3AD76AE7E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420-3D7F-401A-B32B-97AC59E06B49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0444-6849-4E6E-A3B5-3AD76AE7E8F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420-3D7F-401A-B32B-97AC59E06B49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0444-6849-4E6E-A3B5-3AD76AE7E8F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F003420-3D7F-401A-B32B-97AC59E06B49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F830444-6849-4E6E-A3B5-3AD76AE7E8F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6292" y="908720"/>
            <a:ext cx="7175351" cy="1793167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Семья глазами подростка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артинки по запросу семья подрост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96952"/>
            <a:ext cx="407122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5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7408333" cy="34506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это одно целое;</a:t>
            </a:r>
          </a:p>
          <a:p>
            <a:pPr marL="388620" indent="-34290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и дети, которые счастливы вместе;</a:t>
            </a:r>
          </a:p>
          <a:p>
            <a:pPr marL="388620" indent="-342900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лизкие люди, которые не ругаются, а поддерживают друг друга в трудной ситуации;</a:t>
            </a:r>
          </a:p>
          <a:p>
            <a:pPr marL="388620" indent="-34290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то, что тебе очень дорого и отнять никак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Картинки по запросу семья подрост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20953"/>
            <a:ext cx="3723141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семья подрост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20953"/>
            <a:ext cx="4032448" cy="268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49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247359" cy="1800200"/>
          </a:xfrm>
        </p:spPr>
        <p:txBody>
          <a:bodyPr>
            <a:normAutofit fontScale="90000"/>
          </a:bodyPr>
          <a:lstStyle/>
          <a:p>
            <a:pPr marL="182880" indent="0" algn="l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Радость в моей семье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latin typeface="Times New Roman" pitchFamily="18" charset="0"/>
                <a:cs typeface="Times New Roman" pitchFamily="18" charset="0"/>
              </a:rPr>
              <a:t>– это когда вся семья вместе; </a:t>
            </a:r>
            <a:br>
              <a:rPr lang="ru-RU" sz="27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700" b="0" dirty="0" smtClean="0">
                <a:latin typeface="Times New Roman" pitchFamily="18" charset="0"/>
                <a:cs typeface="Times New Roman" pitchFamily="18" charset="0"/>
              </a:rPr>
              <a:t>когда все живы и здоровы; </a:t>
            </a:r>
            <a:br>
              <a:rPr lang="ru-RU" sz="27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latin typeface="Times New Roman" pitchFamily="18" charset="0"/>
                <a:cs typeface="Times New Roman" pitchFamily="18" charset="0"/>
              </a:rPr>
              <a:t>- это дети и родители, заботящиеся друг о друге;</a:t>
            </a:r>
            <a:br>
              <a:rPr lang="ru-RU" sz="27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смех, радость, душевность</a:t>
            </a:r>
            <a:endParaRPr lang="ru-RU" sz="27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Картинки по запросу семья подрост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084" y="3717030"/>
            <a:ext cx="3960440" cy="268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43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2775" y="1196752"/>
            <a:ext cx="7704856" cy="1368152"/>
          </a:xfrm>
        </p:spPr>
        <p:txBody>
          <a:bodyPr>
            <a:noAutofit/>
          </a:bodyPr>
          <a:lstStyle/>
          <a:p>
            <a:pPr marL="182880" algn="l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Больше всего мои родители боятся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что дети изменятся в худшую сторону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что дети уйдут из дома;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мы «потеряемся»;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 я «пропаду»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Картинки по запросу подросток ушел из дома\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ртинки по запросу подросток ушел из дома\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70" y="3390326"/>
            <a:ext cx="338991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90326"/>
            <a:ext cx="3891569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51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2376264"/>
          </a:xfrm>
        </p:spPr>
        <p:txBody>
          <a:bodyPr>
            <a:noAutofit/>
          </a:bodyPr>
          <a:lstStyle/>
          <a:p>
            <a:pPr algn="l"/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Вдали от моего родного дома я буду вспоминать:</a:t>
            </a:r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всех членов семьи;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родителей и традиции;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как я радовалась;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те счастливые моменты, которые у нас были!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Картинки по запросу счастливые момент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21088"/>
            <a:ext cx="3398255" cy="225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7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730632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традиций моей семьи мне хотелось бы взять в мою будущую семью </a:t>
            </a:r>
            <a:br>
              <a:rPr lang="ru-RU" sz="4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отмечать все праздники в кругу близких людей;</a:t>
            </a:r>
            <a:b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хотя бы каждые две недели ходить в церковь;</a:t>
            </a:r>
            <a:b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прогулки по городу;</a:t>
            </a:r>
            <a:b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нечего…</a:t>
            </a:r>
            <a:endParaRPr lang="ru-RU" sz="27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Картинки по запросу праздник в кругу семь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678475"/>
            <a:ext cx="4176464" cy="2811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2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51216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 не хотелось бы , чтобы в моей будущей семье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ругались и дрались;</a:t>
            </a:r>
            <a:b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чтобы не было детей;</a:t>
            </a:r>
            <a:b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чтобы члены семьи были несчастны</a:t>
            </a:r>
            <a:endParaRPr lang="ru-RU" sz="27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Картинки по запросу драка в семь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9000"/>
            <a:ext cx="373971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Картинки по запросу драка в семь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29000"/>
            <a:ext cx="3877180" cy="2622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8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66429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 хотелось </a:t>
            </a:r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в моей будущей семье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все 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было 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по-новому;</a:t>
            </a:r>
            <a:b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дети и родители были счастливы; </a:t>
            </a:r>
            <a:b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был муж и двое детей;</a:t>
            </a:r>
            <a:b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радостной;</a:t>
            </a:r>
            <a:b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все было хорошо!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8194" name="Picture 2" descr="Картинки по запросу счастливая семь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94866"/>
            <a:ext cx="4680520" cy="313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9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161</TotalTime>
  <Words>99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Семья глазами подростка</vt:lpstr>
      <vt:lpstr>Презентация PowerPoint</vt:lpstr>
      <vt:lpstr>Радость в моей семье  – это когда вся семья вместе;  - когда все живы и здоровы;  - это дети и родители, заботящиеся друг о друге; - смех, радость, душевность</vt:lpstr>
      <vt:lpstr>Больше всего мои родители боятся, что дети изменятся в худшую сторону;  что дети уйдут из дома; что мы «потеряемся»; что я «пропаду»</vt:lpstr>
      <vt:lpstr>Вдали от моего родного дома я буду вспоминать: - всех членов семьи; - родителей и традиции; - как я радовалась; - те счастливые моменты, которые у нас были!</vt:lpstr>
      <vt:lpstr>Из традиций моей семьи мне хотелось бы взять в мою будущую семью  - отмечать все праздники в кругу близких людей; - хотя бы каждые две недели ходить в церковь; - прогулки по городу; - нечего…</vt:lpstr>
      <vt:lpstr>Мне не хотелось бы , чтобы в моей будущей семье  - ругались и дрались; - чтобы не было детей; - чтобы члены семьи были несчастны</vt:lpstr>
      <vt:lpstr>Мне хотелось бы, чтобы в моей будущей семье  - все было по-новому; - дети и родители были счастливы;  - был муж и двое детей; - радостной; - все было хорошо!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глазами подростка</dc:title>
  <dc:creator>user</dc:creator>
  <cp:lastModifiedBy>user</cp:lastModifiedBy>
  <cp:revision>24</cp:revision>
  <dcterms:created xsi:type="dcterms:W3CDTF">2017-06-21T11:33:30Z</dcterms:created>
  <dcterms:modified xsi:type="dcterms:W3CDTF">2017-06-23T05:23:24Z</dcterms:modified>
</cp:coreProperties>
</file>